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4" r:id="rId3"/>
    <p:sldId id="275" r:id="rId4"/>
    <p:sldId id="284" r:id="rId5"/>
    <p:sldId id="277" r:id="rId6"/>
    <p:sldId id="276" r:id="rId7"/>
    <p:sldId id="283" r:id="rId8"/>
    <p:sldId id="269" r:id="rId9"/>
    <p:sldId id="264" r:id="rId10"/>
    <p:sldId id="266" r:id="rId11"/>
    <p:sldId id="271" r:id="rId12"/>
    <p:sldId id="273" r:id="rId13"/>
    <p:sldId id="282" r:id="rId14"/>
    <p:sldId id="278" r:id="rId15"/>
    <p:sldId id="267" r:id="rId16"/>
    <p:sldId id="281" r:id="rId17"/>
    <p:sldId id="272" r:id="rId18"/>
    <p:sldId id="287" r:id="rId19"/>
    <p:sldId id="286" r:id="rId20"/>
    <p:sldId id="261" r:id="rId21"/>
    <p:sldId id="260" r:id="rId22"/>
    <p:sldId id="259" r:id="rId23"/>
    <p:sldId id="258" r:id="rId24"/>
    <p:sldId id="285" r:id="rId25"/>
    <p:sldId id="288" r:id="rId26"/>
    <p:sldId id="268" r:id="rId27"/>
    <p:sldId id="280" r:id="rId2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74" autoAdjust="0"/>
    <p:restoredTop sz="94660"/>
  </p:normalViewPr>
  <p:slideViewPr>
    <p:cSldViewPr snapToGrid="0">
      <p:cViewPr>
        <p:scale>
          <a:sx n="62" d="100"/>
          <a:sy n="62" d="100"/>
        </p:scale>
        <p:origin x="-798" y="-1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1" d="100"/>
        <a:sy n="3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15A7-EFF8-4453-B687-9FA8F5877629}" type="datetimeFigureOut">
              <a:rPr lang="es-CL" smtClean="0"/>
              <a:t>26-07-2016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4673-B064-46C7-8A3B-35D03C2AFA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7243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15A7-EFF8-4453-B687-9FA8F5877629}" type="datetimeFigureOut">
              <a:rPr lang="es-CL" smtClean="0"/>
              <a:t>26-07-2016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4673-B064-46C7-8A3B-35D03C2AFA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4071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15A7-EFF8-4453-B687-9FA8F5877629}" type="datetimeFigureOut">
              <a:rPr lang="es-CL" smtClean="0"/>
              <a:t>26-07-2016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4673-B064-46C7-8A3B-35D03C2AFA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96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15A7-EFF8-4453-B687-9FA8F5877629}" type="datetimeFigureOut">
              <a:rPr lang="es-CL" smtClean="0"/>
              <a:t>26-07-2016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4673-B064-46C7-8A3B-35D03C2AFA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9783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15A7-EFF8-4453-B687-9FA8F5877629}" type="datetimeFigureOut">
              <a:rPr lang="es-CL" smtClean="0"/>
              <a:t>26-07-2016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4673-B064-46C7-8A3B-35D03C2AFA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8031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15A7-EFF8-4453-B687-9FA8F5877629}" type="datetimeFigureOut">
              <a:rPr lang="es-CL" smtClean="0"/>
              <a:t>26-07-2016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4673-B064-46C7-8A3B-35D03C2AFA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4600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15A7-EFF8-4453-B687-9FA8F5877629}" type="datetimeFigureOut">
              <a:rPr lang="es-CL" smtClean="0"/>
              <a:t>26-07-2016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4673-B064-46C7-8A3B-35D03C2AFA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2991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15A7-EFF8-4453-B687-9FA8F5877629}" type="datetimeFigureOut">
              <a:rPr lang="es-CL" smtClean="0"/>
              <a:t>26-07-2016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4673-B064-46C7-8A3B-35D03C2AFA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0146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15A7-EFF8-4453-B687-9FA8F5877629}" type="datetimeFigureOut">
              <a:rPr lang="es-CL" smtClean="0"/>
              <a:t>26-07-2016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4673-B064-46C7-8A3B-35D03C2AFA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5090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15A7-EFF8-4453-B687-9FA8F5877629}" type="datetimeFigureOut">
              <a:rPr lang="es-CL" smtClean="0"/>
              <a:t>26-07-2016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4673-B064-46C7-8A3B-35D03C2AFA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1978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15A7-EFF8-4453-B687-9FA8F5877629}" type="datetimeFigureOut">
              <a:rPr lang="es-CL" smtClean="0"/>
              <a:t>26-07-2016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4673-B064-46C7-8A3B-35D03C2AFA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2633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215A7-EFF8-4453-B687-9FA8F5877629}" type="datetimeFigureOut">
              <a:rPr lang="es-CL" smtClean="0"/>
              <a:t>26-07-2016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34673-B064-46C7-8A3B-35D03C2AFA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050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0.jpg"/><Relationship Id="rId7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4279793"/>
            <a:ext cx="64389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330260" y="1751705"/>
            <a:ext cx="4993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>
                <a:solidFill>
                  <a:srgbClr val="FFFF00"/>
                </a:solidFill>
              </a:rPr>
              <a:t>Archivo:  ARMADA</a:t>
            </a:r>
            <a:endParaRPr lang="es-CL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50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4 Grupo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9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5172" y="6291491"/>
              <a:ext cx="2118782" cy="388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599567" y="536917"/>
            <a:ext cx="1905000" cy="1905000"/>
            <a:chOff x="5143500" y="2476500"/>
            <a:chExt cx="1905000" cy="1905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3500" y="2476500"/>
              <a:ext cx="1905000" cy="19050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697693" y="4135279"/>
              <a:ext cx="3508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0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1A</a:t>
              </a:r>
              <a:endParaRPr lang="es-CL" sz="1000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75264" y="551032"/>
            <a:ext cx="1905000" cy="1905000"/>
            <a:chOff x="4867455" y="2470749"/>
            <a:chExt cx="1905000" cy="1905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455" y="2470749"/>
              <a:ext cx="1905000" cy="1905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392893" y="4129527"/>
              <a:ext cx="37956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0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1B</a:t>
              </a:r>
              <a:endParaRPr lang="es-CL" sz="1000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150961" y="536917"/>
            <a:ext cx="1914347" cy="1905000"/>
            <a:chOff x="4867455" y="2470748"/>
            <a:chExt cx="1914347" cy="1905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455" y="2470748"/>
              <a:ext cx="1905000" cy="1905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48247" y="4129526"/>
              <a:ext cx="3335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0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1C</a:t>
              </a:r>
              <a:endParaRPr lang="es-CL" sz="1000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426658" y="551032"/>
            <a:ext cx="1910751" cy="1905000"/>
            <a:chOff x="4858108" y="2470748"/>
            <a:chExt cx="1910751" cy="19050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8108" y="2470748"/>
              <a:ext cx="1905000" cy="19050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437459" y="4125768"/>
              <a:ext cx="331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0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1D</a:t>
              </a:r>
              <a:endParaRPr lang="es-CL" sz="1000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702355" y="536916"/>
            <a:ext cx="1905000" cy="1905000"/>
            <a:chOff x="4876802" y="2470748"/>
            <a:chExt cx="1905000" cy="19050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2" y="2470748"/>
              <a:ext cx="1905000" cy="19050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415897" y="4122009"/>
              <a:ext cx="36230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0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1E</a:t>
              </a:r>
              <a:endParaRPr lang="es-CL" sz="1000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702355" y="2744958"/>
            <a:ext cx="1931599" cy="1905000"/>
            <a:chOff x="4867455" y="2511006"/>
            <a:chExt cx="1931599" cy="19050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455" y="2511006"/>
              <a:ext cx="1905000" cy="19050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471251" y="4169784"/>
              <a:ext cx="3278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0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1F</a:t>
              </a:r>
              <a:endParaRPr lang="es-CL" sz="1000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433682" y="2744957"/>
            <a:ext cx="1918299" cy="1905000"/>
            <a:chOff x="7458647" y="2741793"/>
            <a:chExt cx="1918299" cy="190500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8647" y="2741793"/>
              <a:ext cx="1905000" cy="19050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9028295" y="4362826"/>
              <a:ext cx="34865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0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1G</a:t>
              </a:r>
              <a:endParaRPr lang="es-CL" sz="1000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138731" y="2744957"/>
            <a:ext cx="1917230" cy="1905000"/>
            <a:chOff x="4873919" y="2468756"/>
            <a:chExt cx="1917230" cy="19050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3919" y="2468756"/>
              <a:ext cx="1905000" cy="19050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6427400" y="4118025"/>
              <a:ext cx="3637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0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1H</a:t>
              </a:r>
              <a:endParaRPr lang="es-CL" sz="1000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76182" y="2744957"/>
            <a:ext cx="1907151" cy="1905000"/>
            <a:chOff x="4873919" y="2474282"/>
            <a:chExt cx="1907151" cy="190500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3919" y="2474282"/>
              <a:ext cx="1905000" cy="19050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464768" y="4124771"/>
              <a:ext cx="3163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0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1J</a:t>
              </a:r>
              <a:endParaRPr lang="es-CL" sz="1000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80607" y="4953000"/>
            <a:ext cx="1912883" cy="1905000"/>
            <a:chOff x="4867455" y="2472740"/>
            <a:chExt cx="1912883" cy="190500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455" y="2472740"/>
              <a:ext cx="1905000" cy="19050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6464036" y="4124385"/>
              <a:ext cx="3163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0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1K</a:t>
              </a:r>
              <a:endParaRPr lang="es-CL" sz="1000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017033" y="2744957"/>
            <a:ext cx="1905000" cy="1905000"/>
            <a:chOff x="5143500" y="2476500"/>
            <a:chExt cx="1905000" cy="190500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3500" y="2476500"/>
              <a:ext cx="1905000" cy="19050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6749534" y="4110973"/>
              <a:ext cx="29789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0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1I</a:t>
              </a:r>
              <a:endParaRPr lang="es-CL" sz="1000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495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 Grupo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5172" y="6291491"/>
              <a:ext cx="2118782" cy="388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912" y="1852612"/>
            <a:ext cx="521017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6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 Grupo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5172" y="6291491"/>
              <a:ext cx="2118782" cy="388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224" y="950976"/>
            <a:ext cx="5559552" cy="4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2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13549" y="1615440"/>
                <a:ext cx="5450457" cy="3398520"/>
              </a:xfrm>
              <a:prstGeom prst="rect">
                <a:avLst/>
              </a:prstGeom>
            </p:spPr>
          </p:pic>
        </p:grp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5172" y="6291491"/>
              <a:ext cx="2118782" cy="388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740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5172" y="6291491"/>
              <a:ext cx="2118782" cy="388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775" y="1042742"/>
            <a:ext cx="5489785" cy="492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7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69" y="0"/>
            <a:ext cx="994116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659" y="6307345"/>
            <a:ext cx="2118782" cy="38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16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4 Grupo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5172" y="6291491"/>
              <a:ext cx="2118782" cy="388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69" y="0"/>
            <a:ext cx="994116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5" y="2276475"/>
            <a:ext cx="19304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7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 Grupo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5172" y="6291491"/>
              <a:ext cx="2118782" cy="388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414462"/>
            <a:ext cx="71628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8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 Grupo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5172" y="6291491"/>
              <a:ext cx="2118782" cy="388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912" y="1852612"/>
            <a:ext cx="521017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4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 Grupo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5172" y="6291491"/>
              <a:ext cx="2118782" cy="388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224" y="950976"/>
            <a:ext cx="5559552" cy="4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5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 Grupo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5172" y="6291491"/>
              <a:ext cx="2118782" cy="388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423987"/>
            <a:ext cx="716280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3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5172" y="6291491"/>
              <a:ext cx="2118782" cy="388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323308" y="1781180"/>
            <a:ext cx="4218806" cy="2576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2758">
            <a:off x="2344279" y="2416940"/>
            <a:ext cx="2762649" cy="20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7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5172" y="6291491"/>
              <a:ext cx="2118782" cy="388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71612"/>
            <a:ext cx="4314825" cy="3914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588895">
            <a:off x="2200945" y="2212862"/>
            <a:ext cx="3046028" cy="249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5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5172" y="6291491"/>
              <a:ext cx="2118782" cy="388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9746">
            <a:off x="1798690" y="1996408"/>
            <a:ext cx="2901403" cy="29014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733" y="1404937"/>
            <a:ext cx="39719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3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5172" y="6291491"/>
              <a:ext cx="2118782" cy="388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157" y="1071561"/>
            <a:ext cx="3209925" cy="4714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50946">
            <a:off x="1276090" y="2404397"/>
            <a:ext cx="4687077" cy="292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9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5172" y="6291491"/>
              <a:ext cx="2118782" cy="388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8" y="2290208"/>
            <a:ext cx="4295747" cy="338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0000" y="985283"/>
            <a:ext cx="4924425" cy="2609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6009" y="2960767"/>
            <a:ext cx="4037945" cy="271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1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4279793"/>
            <a:ext cx="64389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330260" y="1751705"/>
            <a:ext cx="4993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>
                <a:solidFill>
                  <a:srgbClr val="FFFF00"/>
                </a:solidFill>
              </a:rPr>
              <a:t>Archivo:  ARMADA</a:t>
            </a:r>
            <a:endParaRPr lang="es-CL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3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553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730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 Grupo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5172" y="6291491"/>
              <a:ext cx="2118782" cy="388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837" y="1409700"/>
            <a:ext cx="717232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8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 Grupo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5172" y="6291491"/>
              <a:ext cx="2118782" cy="388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837" y="1409700"/>
            <a:ext cx="717232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5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 Grupo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5172" y="6291491"/>
              <a:ext cx="2118782" cy="388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837" y="1409700"/>
            <a:ext cx="717232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68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 Grupo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5172" y="6291491"/>
              <a:ext cx="2118782" cy="388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837" y="1409700"/>
            <a:ext cx="717232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 Grupo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5172" y="6291491"/>
              <a:ext cx="2118782" cy="388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588" y="2723976"/>
            <a:ext cx="1930823" cy="141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2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 Grupo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5172" y="6291491"/>
              <a:ext cx="2118782" cy="388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544" y="384401"/>
            <a:ext cx="8281850" cy="552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3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17 Grupo"/>
          <p:cNvGrpSpPr/>
          <p:nvPr/>
        </p:nvGrpSpPr>
        <p:grpSpPr>
          <a:xfrm>
            <a:off x="0" y="0"/>
            <a:ext cx="12143973" cy="6858000"/>
            <a:chOff x="0" y="0"/>
            <a:chExt cx="12143973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43973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5172" y="6291491"/>
              <a:ext cx="2118782" cy="388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358505" y="124218"/>
            <a:ext cx="3190482" cy="3190482"/>
            <a:chOff x="358505" y="124218"/>
            <a:chExt cx="3190482" cy="319048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505" y="124218"/>
              <a:ext cx="3190482" cy="319048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987012" y="2945368"/>
              <a:ext cx="4857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0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1A</a:t>
              </a:r>
              <a:endParaRPr lang="es-CL" sz="1000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907492" y="124218"/>
            <a:ext cx="3190482" cy="3190482"/>
            <a:chOff x="3907492" y="124218"/>
            <a:chExt cx="3190482" cy="3190482"/>
          </a:xfrm>
        </p:grpSpPr>
        <p:grpSp>
          <p:nvGrpSpPr>
            <p:cNvPr id="7" name="Group 6"/>
            <p:cNvGrpSpPr/>
            <p:nvPr/>
          </p:nvGrpSpPr>
          <p:grpSpPr>
            <a:xfrm>
              <a:off x="3907492" y="124218"/>
              <a:ext cx="3190482" cy="3190482"/>
              <a:chOff x="3907492" y="124218"/>
              <a:chExt cx="3190482" cy="319048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07492" y="124218"/>
                <a:ext cx="3190482" cy="3190482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6434063" y="2945368"/>
                <a:ext cx="56866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sz="1000" dirty="0" smtClean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1A</a:t>
                </a:r>
                <a:endParaRPr lang="es-CL" sz="10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057420" y="3006923"/>
              <a:ext cx="199528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0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Rolling </a:t>
              </a:r>
              <a:r>
                <a:rPr lang="es-CL" sz="1000" dirty="0" err="1" smtClean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Ball</a:t>
              </a:r>
              <a:r>
                <a:rPr lang="es-CL" sz="10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 100</a:t>
              </a:r>
              <a:endParaRPr lang="es-CL" sz="1000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081" y="124218"/>
            <a:ext cx="3190482" cy="319048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70274" y="3438918"/>
            <a:ext cx="3178713" cy="3178713"/>
            <a:chOff x="370274" y="3438918"/>
            <a:chExt cx="3178713" cy="3178713"/>
          </a:xfrm>
        </p:grpSpPr>
        <p:grpSp>
          <p:nvGrpSpPr>
            <p:cNvPr id="13" name="Group 12"/>
            <p:cNvGrpSpPr/>
            <p:nvPr/>
          </p:nvGrpSpPr>
          <p:grpSpPr>
            <a:xfrm>
              <a:off x="370274" y="3438918"/>
              <a:ext cx="3178713" cy="3178713"/>
              <a:chOff x="370274" y="3438918"/>
              <a:chExt cx="3178713" cy="3178713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274" y="3438918"/>
                <a:ext cx="3178713" cy="3178713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3120362" y="6291492"/>
                <a:ext cx="42862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sz="1000" dirty="0" smtClean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1A</a:t>
                </a:r>
                <a:endParaRPr lang="es-CL" sz="10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875489" y="6291491"/>
              <a:ext cx="1196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000" dirty="0" err="1" smtClean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Enhanced</a:t>
              </a:r>
              <a:r>
                <a:rPr lang="es-CL" sz="10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s-CL" sz="1000" dirty="0" err="1" smtClean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contrast</a:t>
              </a:r>
              <a:endParaRPr lang="es-CL" sz="1000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422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25</Words>
  <Application>Microsoft Office PowerPoint</Application>
  <PresentationFormat>Personalizado</PresentationFormat>
  <Paragraphs>18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Mario</dc:creator>
  <cp:lastModifiedBy>Mario</cp:lastModifiedBy>
  <cp:revision>76</cp:revision>
  <dcterms:created xsi:type="dcterms:W3CDTF">2016-07-18T23:40:05Z</dcterms:created>
  <dcterms:modified xsi:type="dcterms:W3CDTF">2016-07-26T13:52:40Z</dcterms:modified>
</cp:coreProperties>
</file>