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presProps.xml" ContentType="application/vnd.openxmlformats-officedocument.presentationml.presProp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AA1DED-8FAB-48DA-872C-EBE0B81C76F4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19EE5F-14CF-4143-B3DA-9520E4E98F1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FE4B85-A133-4CA3-BF2E-906F5676708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A16C3BD-50D4-489D-9CD9-A90D0BFE31B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E67B8EB-84E8-436A-917E-2243921CDA8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3BF20B2-EA38-4A52-BEB5-3623667D84F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7820084-D5AF-4877-8B52-982A456236C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25A0504-4638-444D-93C4-A3FAAD4F500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33481A3-2F84-4A0F-83EA-8FB2EBA6FF5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4100791-5A47-4CC9-8797-31A1C718D84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99D2B10-A1A7-4CD5-9685-7012427E366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8FD469-EA83-4C31-B840-4A2A1FDBB11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AACC488-F33B-4047-9D98-54DD3BE0FC0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2EEBB97-252F-4E51-B0B3-E9B73B40271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7317F7D-BC4D-4E17-B7E1-0077CE58C69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5E70AF-DB4D-456A-A986-9E8FD5AA6FA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B32F49FB-2BE7-4B1B-A832-0DF4BA51DCAE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F62F38-F470-444C-AB72-53A5C3B72B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ACDF1C6-C1C3-4E7C-9055-FE2643EE852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ACD9A0-D760-4317-B8C8-CE815BACA0A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it-IT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5DBCB7-37E4-432F-AAE4-70344528DD3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F343E0-F672-468C-869E-0B5ADF88EE4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4273379-AC93-4EDC-879E-46F3D75A73C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36BC436-35A3-4287-8236-391E9B2F5AA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it-IT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s-ES" sz="4400" spc="-1" strike="noStrike">
                <a:solidFill>
                  <a:srgbClr val="000000"/>
                </a:solidFill>
                <a:latin typeface="Calibri"/>
              </a:rPr>
              <a:t>Haga clic para modificar el estilo de título del patrón</a:t>
            </a:r>
            <a:endParaRPr b="0" lang="es-C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s-C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s-CL" sz="1200" spc="-1" strike="noStrike">
                <a:solidFill>
                  <a:srgbClr val="8b8b8b"/>
                </a:solidFill>
                <a:latin typeface="Calibri"/>
              </a:rPr>
              <a:t>&lt;data/ora&gt;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s-C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1AC8B6C-3564-427E-9B0D-6278C264A784}" type="slidenum">
              <a:rPr b="0" lang="es-CL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4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es-C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es-C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0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es-C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es-C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es-C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es-C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b="0" lang="es-C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b="0" lang="es-CL" sz="1200" spc="-1" strike="noStrike">
                <a:solidFill>
                  <a:srgbClr val="8b8b8b"/>
                </a:solidFill>
                <a:latin typeface="Calibri"/>
              </a:rPr>
              <a:t>&lt;data/ora&gt;</a:t>
            </a:r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it-IT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it-IT" sz="1400" spc="-1" strike="noStrike">
                <a:solidFill>
                  <a:srgbClr val="000000"/>
                </a:solidFill>
                <a:latin typeface="Times New Roman"/>
              </a:rPr>
              <a:t>&lt;piè di pagina&gt;</a:t>
            </a:r>
            <a:endParaRPr b="0" lang="it-IT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es-CL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E4BC0243-5722-432B-9512-229081C3169F}" type="slidenum">
              <a:rPr b="0" lang="es-CL" sz="1200" spc="-1" strike="noStrike">
                <a:solidFill>
                  <a:srgbClr val="8b8b8b"/>
                </a:solidFill>
                <a:latin typeface="Calibri"/>
              </a:rPr>
              <a:t>&lt;numero&gt;</a:t>
            </a:fld>
            <a:endParaRPr b="0" lang="it-IT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es-CL" sz="1800" spc="-1" strike="noStrike">
                <a:solidFill>
                  <a:srgbClr val="000000"/>
                </a:solidFill>
                <a:latin typeface="Calibri"/>
              </a:rPr>
              <a:t>Fai clic per modificare il formato del testo del titolo</a:t>
            </a:r>
            <a:endParaRPr b="0" lang="es-CL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3200" spc="-1" strike="noStrike">
                <a:solidFill>
                  <a:srgbClr val="000000"/>
                </a:solidFill>
                <a:latin typeface="Calibri"/>
              </a:rPr>
              <a:t>Fai clic per modificare il formato del testo della struttura</a:t>
            </a:r>
            <a:endParaRPr b="0" lang="es-CL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400" spc="-1" strike="noStrike">
                <a:solidFill>
                  <a:srgbClr val="000000"/>
                </a:solidFill>
                <a:latin typeface="Calibri"/>
              </a:rPr>
              <a:t>Secondo livello struttura</a:t>
            </a:r>
            <a:endParaRPr b="0" lang="es-CL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000000"/>
                </a:solidFill>
                <a:latin typeface="Calibri"/>
              </a:rPr>
              <a:t>Terzo livello struttura</a:t>
            </a:r>
            <a:endParaRPr b="0" lang="es-CL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CL" sz="2000" spc="-1" strike="noStrike">
                <a:solidFill>
                  <a:srgbClr val="000000"/>
                </a:solidFill>
                <a:latin typeface="Calibri"/>
              </a:rPr>
              <a:t>Quarto livello struttura</a:t>
            </a:r>
            <a:endParaRPr b="0" lang="es-CL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000000"/>
                </a:solidFill>
                <a:latin typeface="Calibri"/>
              </a:rPr>
              <a:t>Quinto livello struttura</a:t>
            </a:r>
            <a:endParaRPr b="0" lang="es-CL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000000"/>
                </a:solidFill>
                <a:latin typeface="Calibri"/>
              </a:rPr>
              <a:t>Sesto livello struttura</a:t>
            </a:r>
            <a:endParaRPr b="0" lang="es-CL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CL" sz="2000" spc="-1" strike="noStrike">
                <a:solidFill>
                  <a:srgbClr val="000000"/>
                </a:solidFill>
                <a:latin typeface="Calibri"/>
              </a:rPr>
              <a:t>Settimo livello struttura</a:t>
            </a:r>
            <a:endParaRPr b="0" lang="es-CL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advTm="3000" p14:dur="2000"/>
    </mc:Choice>
    <mc:Fallback>
      <p:transition spd="slow" advTm="3000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1 Imagen" descr="CEFAACOUGAR.8"/>
          <p:cNvPicPr/>
          <p:nvPr/>
        </p:nvPicPr>
        <p:blipFill>
          <a:blip r:embed="rId1"/>
          <a:stretch/>
        </p:blipFill>
        <p:spPr>
          <a:xfrm>
            <a:off x="0" y="4536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1 Imagen" descr="CEFAACOUGAR.9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1 Imagen" descr="CEFAACOUGAR.10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1 Imagen" descr="CEFAACOUGAR.11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1 Imagen" descr="CEFAACOUGAR.12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1 Imagen" descr="CEFAACOUGAR.13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1 Imagen" descr="CEFAACOUGAR.14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1 Imagen" descr="CEFAACOUGAR.15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1 Imagen" descr="CEFAACOUGAR.16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1 Imagen" descr="CEFAACOUGAR.17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es-CL" sz="4400" spc="-1" strike="noStrike">
                <a:solidFill>
                  <a:srgbClr val="000000"/>
                </a:solidFill>
                <a:latin typeface="Calibri"/>
              </a:rPr>
              <a:t>TRACK DE VUELO ACOUGAR</a:t>
            </a:r>
            <a:endParaRPr b="0" lang="es-CL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5000"/>
          </a:bodyPr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FECHA: 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	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	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	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  11 NOV 2014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HORA INICIO: 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	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	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  16:48 UTC / 13:48 LCL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HORA TERMINO: 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	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	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  17:01 UTC / 14:01 LCL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COORDENADAS INICIALES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	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: 34°:13’:11” S / 71°:57’:37” W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COORDENADAS FINALES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	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: 33°:44’:53” S / 71°:46’:47” W</a:t>
            </a:r>
            <a:r>
              <a:rPr b="0" lang="es-CL" sz="2000" spc="-1" strike="noStrike">
                <a:solidFill>
                  <a:srgbClr val="8b8b8b"/>
                </a:solidFill>
                <a:latin typeface="Calibri"/>
              </a:rPr>
              <a:t>	</a:t>
            </a: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endParaRPr b="0" lang="it-IT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1 Imagen" descr="CEFAACOUGAR.18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1 Imagen" descr="CEFAACOUGAR.19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1 Imagen" descr="CEFAACOUGAR.20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1 Imagen" descr="CEFAACOUGAR.21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1 Imagen" descr="CEFAACOUGAR.22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1 Imagen" descr="CEFAACOUGAR.23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1 Imagen" descr="CEFAACOUGAR.24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1 Imagen" descr="CEFAACOUGAR.25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1 Imagen" descr="CEFAACOUGAR.26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1 Imagen" descr="CEFAACOUGAR.27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1 Imagen" descr="CEFAACOUGAR.1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 Imagen" descr="CEFAACOUGAR.28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1 Imagen" descr="CEFAACOUGAR.2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1 Imagen" descr="CEFAACOUGAR.3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1 Imagen" descr="CEFAACOUGAR.4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1 Imagen" descr="CEFAACOUGAR.5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1 Imagen" descr="CEFAACOUGAR.6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1 Imagen" descr="CEFAACOUGAR.7"/>
          <p:cNvPicPr/>
          <p:nvPr/>
        </p:nvPicPr>
        <p:blipFill>
          <a:blip r:embed="rId1"/>
          <a:stretch/>
        </p:blipFill>
        <p:spPr>
          <a:xfrm>
            <a:off x="0" y="571680"/>
            <a:ext cx="9143640" cy="5714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advTm="2000" p14:dur="2000"/>
    </mc:Choice>
    <mc:Fallback>
      <p:transition spd="slow" advTm="2000"/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986</TotalTime>
  <Application>LibreOffice/7.4.3.2$Windows_X86_64 LibreOffice_project/1048a8393ae2eeec98dff31b5c133c5f1d08b890</Application>
  <AppVersion>15.0000</AppVersion>
  <Words>6</Words>
  <Paragraphs>6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2015-04-01T19:06:21Z</dcterms:created>
  <dc:creator>LUIS MONASTERIO CARVAJAL</dc:creator>
  <dc:description/>
  <dc:language>it-IT</dc:language>
  <cp:lastModifiedBy/>
  <dcterms:modified xsi:type="dcterms:W3CDTF">2023-01-06T15:22:36Z</dcterms:modified>
  <cp:revision>8</cp:revision>
  <dc:subject/>
  <dc:title>TRACK DE ACOUGAR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i4>30</vt:i4>
  </property>
</Properties>
</file>